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E929F9F4-4A8F-4326-A1B4-22849713DDAB}" styleName="Estilo oscuro 1 - Énfasis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7CE84F3-28C3-443E-9E96-99CF82512B78}" styleName="Estilo oscuro 1 - Énfasis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DE3B18-2D4B-4CA1-88FE-C8677D3478CF}" type="datetimeFigureOut">
              <a:rPr lang="es-ES" smtClean="0"/>
              <a:pPr/>
              <a:t>15/06/2011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34AE5F-A7F4-4B3A-AA6D-F60C9C6BBA7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71472" y="571480"/>
            <a:ext cx="8229600" cy="1143000"/>
          </a:xfrm>
        </p:spPr>
        <p:txBody>
          <a:bodyPr>
            <a:scene3d>
              <a:camera prst="orthographicFront"/>
              <a:lightRig rig="brightRoom" dir="t"/>
            </a:scene3d>
            <a:sp3d contourW="6350" prstMaterial="plastic">
              <a:bevelT w="20320" h="20320" prst="angle"/>
              <a:contourClr>
                <a:schemeClr val="accent1">
                  <a:tint val="100000"/>
                  <a:shade val="100000"/>
                  <a:hueMod val="100000"/>
                  <a:satMod val="100000"/>
                </a:schemeClr>
              </a:contourClr>
            </a:sp3d>
          </a:bodyPr>
          <a:lstStyle/>
          <a:p>
            <a:r>
              <a:rPr lang="es-ES" b="1" cap="all" dirty="0" smtClean="0">
                <a:ln/>
                <a:solidFill>
                  <a:srgbClr val="7030A0"/>
                </a:solidFill>
                <a:effectLst>
                  <a:outerShdw blurRad="19685" dist="12700" dir="5400000" algn="tl" rotWithShape="0">
                    <a:schemeClr val="accent1">
                      <a:satMod val="130000"/>
                      <a:alpha val="60000"/>
                    </a:schemeClr>
                  </a:outerShdw>
                  <a:reflection blurRad="10000" stA="55000" endPos="48000" dist="500" dir="5400000" sy="-100000" algn="bl" rotWithShape="0"/>
                </a:effectLst>
              </a:rPr>
              <a:t>Efectos de la Insulina</a:t>
            </a:r>
            <a:endParaRPr lang="es-ES" b="1" cap="all" dirty="0">
              <a:ln/>
              <a:solidFill>
                <a:srgbClr val="7030A0"/>
              </a:solidFill>
              <a:effectLst>
                <a:outerShdw blurRad="19685" dist="12700" dir="5400000" algn="tl" rotWithShape="0">
                  <a:schemeClr val="accent1">
                    <a:satMod val="130000"/>
                    <a:alpha val="60000"/>
                  </a:schemeClr>
                </a:outerShdw>
                <a:reflection blurRad="10000" stA="55000" endPos="48000" dist="500" dir="5400000" sy="-100000" algn="bl" rotWithShape="0"/>
              </a:effectLst>
            </a:endParaRPr>
          </a:p>
        </p:txBody>
      </p:sp>
      <p:graphicFrame>
        <p:nvGraphicFramePr>
          <p:cNvPr id="8" name="7 Tabla"/>
          <p:cNvGraphicFramePr>
            <a:graphicFrameLocks noGrp="1"/>
          </p:cNvGraphicFramePr>
          <p:nvPr/>
        </p:nvGraphicFramePr>
        <p:xfrm>
          <a:off x="928662" y="2000240"/>
          <a:ext cx="7500990" cy="4149096"/>
        </p:xfrm>
        <a:graphic>
          <a:graphicData uri="http://schemas.openxmlformats.org/drawingml/2006/table">
            <a:tbl>
              <a:tblPr firstRow="1" bandRow="1">
                <a:tableStyleId>{E929F9F4-4A8F-4326-A1B4-22849713DDAB}</a:tableStyleId>
              </a:tblPr>
              <a:tblGrid>
                <a:gridCol w="1428760"/>
                <a:gridCol w="2214578"/>
                <a:gridCol w="2000264"/>
                <a:gridCol w="1857388"/>
              </a:tblGrid>
              <a:tr h="857256">
                <a:tc>
                  <a:txBody>
                    <a:bodyPr/>
                    <a:lstStyle/>
                    <a:p>
                      <a:pPr algn="ctr"/>
                      <a:r>
                        <a:rPr lang="es-ES" sz="1700" dirty="0" smtClean="0"/>
                        <a:t>Metabolismo</a:t>
                      </a:r>
                      <a:endParaRPr lang="es-ES" sz="17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ES" dirty="0" smtClean="0"/>
                        <a:t>HÍGADO</a:t>
                      </a:r>
                      <a:endParaRPr lang="es-E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ES" smtClean="0"/>
                        <a:t>TEJIDO </a:t>
                      </a:r>
                    </a:p>
                    <a:p>
                      <a:pPr algn="ctr"/>
                      <a:r>
                        <a:rPr lang="es-ES" smtClean="0"/>
                        <a:t>MUSCULAR</a:t>
                      </a:r>
                      <a:endParaRPr lang="es-E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ES" dirty="0" smtClean="0"/>
                        <a:t>TEJIDO </a:t>
                      </a:r>
                    </a:p>
                    <a:p>
                      <a:pPr algn="ctr"/>
                      <a:r>
                        <a:rPr lang="es-ES" dirty="0" smtClean="0"/>
                        <a:t>ADIPOSO</a:t>
                      </a:r>
                      <a:endParaRPr lang="es-ES" dirty="0"/>
                    </a:p>
                  </a:txBody>
                  <a:tcPr anchor="ctr"/>
                </a:tc>
              </a:tr>
              <a:tr h="857256">
                <a:tc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Carbohidratos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dirty="0" smtClean="0"/>
                        <a:t> Glucólisis</a:t>
                      </a:r>
                    </a:p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baseline="0" dirty="0" smtClean="0"/>
                        <a:t> Glucogenogénesis</a:t>
                      </a:r>
                    </a:p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baseline="0" dirty="0" smtClean="0"/>
                        <a:t> Vía de las Pentosas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dirty="0" smtClean="0"/>
                        <a:t>Glucogenogénesis</a:t>
                      </a:r>
                    </a:p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dirty="0" smtClean="0"/>
                        <a:t>        Captación de                                                               </a:t>
                      </a:r>
                    </a:p>
                    <a:p>
                      <a:pPr algn="l">
                        <a:buFont typeface="Arial" pitchFamily="34" charset="0"/>
                        <a:buNone/>
                      </a:pPr>
                      <a:r>
                        <a:rPr lang="es-ES" dirty="0" smtClean="0"/>
                        <a:t>          glucosa  </a:t>
                      </a:r>
                    </a:p>
                    <a:p>
                      <a:pPr algn="l">
                        <a:buFont typeface="Arial" pitchFamily="34" charset="0"/>
                        <a:buNone/>
                      </a:pPr>
                      <a:r>
                        <a:rPr lang="es-ES" dirty="0" smtClean="0"/>
                        <a:t>         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dirty="0" smtClean="0"/>
                        <a:t> Glucólisis</a:t>
                      </a:r>
                      <a:endParaRPr lang="es-ES" dirty="0"/>
                    </a:p>
                  </a:txBody>
                  <a:tcPr/>
                </a:tc>
              </a:tr>
              <a:tr h="857256">
                <a:tc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Lípidos</a:t>
                      </a:r>
                      <a:endParaRPr lang="es-E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dirty="0" smtClean="0"/>
                        <a:t> Lipogénesis</a:t>
                      </a:r>
                    </a:p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dirty="0" smtClean="0"/>
                        <a:t> Reesterificación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dirty="0" smtClean="0"/>
                        <a:t> Beta-Oxidación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dirty="0" smtClean="0"/>
                        <a:t> Reesterificación</a:t>
                      </a:r>
                    </a:p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dirty="0" smtClean="0"/>
                        <a:t> Lipólisis (casos     </a:t>
                      </a:r>
                    </a:p>
                    <a:p>
                      <a:pPr algn="l">
                        <a:buFont typeface="Arial" pitchFamily="34" charset="0"/>
                        <a:buNone/>
                      </a:pPr>
                      <a:r>
                        <a:rPr lang="es-ES" dirty="0" smtClean="0"/>
                        <a:t>  de estrés)</a:t>
                      </a:r>
                      <a:endParaRPr lang="es-ES" dirty="0"/>
                    </a:p>
                  </a:txBody>
                  <a:tcPr/>
                </a:tc>
              </a:tr>
              <a:tr h="857256">
                <a:tc>
                  <a:txBody>
                    <a:bodyPr/>
                    <a:lstStyle/>
                    <a:p>
                      <a:pPr algn="ctr"/>
                      <a:r>
                        <a:rPr lang="es-ES" sz="1600" dirty="0" smtClean="0"/>
                        <a:t>Aminoácidos</a:t>
                      </a:r>
                      <a:endParaRPr lang="es-E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dirty="0" smtClean="0"/>
                        <a:t> Degradación de</a:t>
                      </a:r>
                      <a:r>
                        <a:rPr lang="es-ES" baseline="0" dirty="0" smtClean="0"/>
                        <a:t> aa</a:t>
                      </a:r>
                    </a:p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baseline="0" dirty="0" smtClean="0"/>
                        <a:t> Síntesis de      </a:t>
                      </a:r>
                    </a:p>
                    <a:p>
                      <a:pPr algn="l">
                        <a:buFont typeface="Arial" pitchFamily="34" charset="0"/>
                        <a:buNone/>
                      </a:pPr>
                      <a:r>
                        <a:rPr lang="es-ES" baseline="0" dirty="0" smtClean="0"/>
                        <a:t>  proteínas</a:t>
                      </a:r>
                    </a:p>
                    <a:p>
                      <a:pPr algn="l">
                        <a:buFont typeface="Arial" pitchFamily="34" charset="0"/>
                        <a:buChar char="•"/>
                      </a:pP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buFont typeface="Arial" pitchFamily="34" charset="0"/>
                        <a:buChar char="•"/>
                      </a:pPr>
                      <a:r>
                        <a:rPr lang="es-ES" dirty="0" smtClean="0"/>
                        <a:t> Incorporación de   </a:t>
                      </a:r>
                    </a:p>
                    <a:p>
                      <a:pPr algn="l">
                        <a:buFont typeface="Arial" pitchFamily="34" charset="0"/>
                        <a:buNone/>
                      </a:pPr>
                      <a:r>
                        <a:rPr lang="es-ES" dirty="0" smtClean="0"/>
                        <a:t>   aa y síntesis de  </a:t>
                      </a:r>
                    </a:p>
                    <a:p>
                      <a:pPr algn="l">
                        <a:buFont typeface="Arial" pitchFamily="34" charset="0"/>
                        <a:buNone/>
                      </a:pPr>
                      <a:r>
                        <a:rPr lang="es-ES" baseline="0" dirty="0" smtClean="0"/>
                        <a:t>   </a:t>
                      </a:r>
                      <a:r>
                        <a:rPr lang="es-ES" dirty="0" smtClean="0"/>
                        <a:t>proteínas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endParaRPr lang="es-E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1" name="10 Flecha arriba"/>
          <p:cNvSpPr/>
          <p:nvPr/>
        </p:nvSpPr>
        <p:spPr>
          <a:xfrm>
            <a:off x="4857752" y="3286124"/>
            <a:ext cx="214314" cy="428628"/>
          </a:xfrm>
          <a:prstGeom prst="upArrow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ES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382</TotalTime>
  <Words>66</Words>
  <Application>Microsoft Office PowerPoint</Application>
  <PresentationFormat>Presentación en pantalla (4:3)</PresentationFormat>
  <Paragraphs>30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Efectos de la Insulina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Tamaira</dc:creator>
  <cp:lastModifiedBy>Tamaira</cp:lastModifiedBy>
  <cp:revision>7</cp:revision>
  <dcterms:created xsi:type="dcterms:W3CDTF">2011-06-12T19:31:32Z</dcterms:created>
  <dcterms:modified xsi:type="dcterms:W3CDTF">2011-06-15T15:26:01Z</dcterms:modified>
</cp:coreProperties>
</file>

<file path=docProps/thumbnail.jpeg>
</file>