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42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7DA13F-2EED-453E-BCF9-04546B0A6C46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BFF234C-1E35-40D4-B224-A038096ECF3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95175F-65CC-493C-8E7A-1F3180D242C7}" type="datetimeFigureOut">
              <a:rPr lang="en-US" smtClean="0"/>
              <a:t>6/14/2011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993188-D5DC-48E2-950E-F0E0CE35F99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val 6"/>
          <p:cNvSpPr/>
          <p:nvPr/>
        </p:nvSpPr>
        <p:spPr>
          <a:xfrm>
            <a:off x="2843808" y="2852936"/>
            <a:ext cx="3528392" cy="194421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VE" dirty="0" err="1" smtClean="0"/>
              <a:t>hd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1979712" y="5445224"/>
            <a:ext cx="8864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VE" dirty="0" smtClean="0"/>
              <a:t>glucosa</a:t>
            </a:r>
            <a:endParaRPr lang="en-US" dirty="0"/>
          </a:p>
        </p:txBody>
      </p:sp>
      <p:cxnSp>
        <p:nvCxnSpPr>
          <p:cNvPr id="10" name="Straight Arrow Connector 9"/>
          <p:cNvCxnSpPr/>
          <p:nvPr/>
        </p:nvCxnSpPr>
        <p:spPr>
          <a:xfrm flipV="1">
            <a:off x="2627784" y="4653136"/>
            <a:ext cx="936104" cy="7920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ACER USER</dc:creator>
  <cp:lastModifiedBy>ACER USER</cp:lastModifiedBy>
  <cp:revision>2</cp:revision>
  <dcterms:created xsi:type="dcterms:W3CDTF">2011-06-15T03:25:26Z</dcterms:created>
  <dcterms:modified xsi:type="dcterms:W3CDTF">2011-06-15T04:21:21Z</dcterms:modified>
</cp:coreProperties>
</file>

<file path=docProps/thumbnail.jpeg>
</file>